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0"/>
  </p:notesMasterIdLst>
  <p:sldIdLst>
    <p:sldId id="304" r:id="rId5"/>
    <p:sldId id="308" r:id="rId6"/>
    <p:sldId id="258" r:id="rId7"/>
    <p:sldId id="299" r:id="rId8"/>
    <p:sldId id="30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50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755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6.53</a:t>
            </a:r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/>
          <a:lstStyle/>
          <a:p>
            <a:r>
              <a:rPr lang="en-US" dirty="0"/>
              <a:t> Automatic </a:t>
            </a:r>
            <a:r>
              <a:rPr lang="en-US" dirty="0" err="1"/>
              <a:t>petfeeder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894D207-9A92-4575-B4EB-FD1B829A5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" y="0"/>
            <a:ext cx="1219009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12" y="172405"/>
            <a:ext cx="10515600" cy="1325563"/>
          </a:xfrm>
        </p:spPr>
        <p:txBody>
          <a:bodyPr>
            <a:normAutofit/>
          </a:bodyPr>
          <a:lstStyle/>
          <a:p>
            <a:r>
              <a:rPr lang="th-TH" dirty="0">
                <a:solidFill>
                  <a:srgbClr val="00206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ข้อมูลที่จะใส่มีอะไรบ้าง</a:t>
            </a:r>
            <a:endParaRPr lang="en-US" dirty="0">
              <a:solidFill>
                <a:srgbClr val="002060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5C66C5-CF46-4BB3-82CB-5E5DFB9B5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0999" y="1322659"/>
            <a:ext cx="4981113" cy="365760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Save the time when food has been given away.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2B0A734-B5BB-42C2-946F-EC7ABE90A2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9991" y="2816944"/>
            <a:ext cx="3657600" cy="365760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how many times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833B00A-55B6-4D4D-AE3C-CFF37D65FA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1000" y="3313772"/>
            <a:ext cx="3657600" cy="1188720"/>
          </a:xfrm>
        </p:spPr>
        <p:txBody>
          <a:bodyPr>
            <a:norm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TH Sarabun New" panose="020B0500040200020003" pitchFamily="34" charset="-34"/>
              <a:buChar char="-"/>
            </a:pP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 New" panose="020B0500040200020003" pitchFamily="34" charset="-34"/>
              </a:rPr>
              <a:t>ให้กี่ครั้ง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543672B4-28D9-4792-A8C2-BB242D3770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81000" y="4627033"/>
            <a:ext cx="3657600" cy="365760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How much to give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06DACBCE-9D57-4573-95D4-37705F53F3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9991" y="5123861"/>
            <a:ext cx="3657600" cy="822960"/>
          </a:xfrm>
        </p:spPr>
        <p:txBody>
          <a:bodyPr/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TH Sarabun New" panose="020B0500040200020003" pitchFamily="34" charset="-34"/>
              <a:buChar char="-"/>
            </a:pP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 New" panose="020B0500040200020003" pitchFamily="34" charset="-34"/>
              </a:rPr>
              <a:t>ให้ไปปริมาณเท่าไหร่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B8BE8D6-18EB-4262-B841-22EEAC0B54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85552" y="2048095"/>
            <a:ext cx="3657600" cy="365760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Store timed feeding data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9A7EEBF-BEE2-4555-B5EC-E6F42DCABC4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79760" y="2444680"/>
            <a:ext cx="3657600" cy="1188720"/>
          </a:xfrm>
        </p:spPr>
        <p:txBody>
          <a:bodyPr/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TH Sarabun New" panose="020B0500040200020003" pitchFamily="34" charset="-34"/>
              <a:buChar char="-"/>
            </a:pP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 New" panose="020B0500040200020003" pitchFamily="34" charset="-34"/>
              </a:rPr>
              <a:t>เก็บข้อมูลการให้อาหารแบบตั้งเวลา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09DC85FC-A5F4-4451-8D72-37B64A3F5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85552" y="4349623"/>
            <a:ext cx="3657600" cy="365760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User list</a:t>
            </a:r>
          </a:p>
        </p:txBody>
      </p:sp>
      <p:sp>
        <p:nvSpPr>
          <p:cNvPr id="82" name="Text Placeholder 81">
            <a:extLst>
              <a:ext uri="{FF2B5EF4-FFF2-40B4-BE49-F238E27FC236}">
                <a16:creationId xmlns:a16="http://schemas.microsoft.com/office/drawing/2014/main" id="{D9EC4812-61EE-48AF-8719-45C60242611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606771" y="4722568"/>
            <a:ext cx="3657600" cy="1188720"/>
          </a:xfrm>
        </p:spPr>
        <p:txBody>
          <a:bodyPr/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TH Sarabun New" panose="020B0500040200020003" pitchFamily="34" charset="-34"/>
              <a:buChar char="-"/>
            </a:pPr>
            <a:r>
              <a:rPr lang="th-TH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H Sarabun New" panose="020B0500040200020003" pitchFamily="34" charset="-34"/>
              </a:rPr>
              <a:t>รายชื่อผู้เข้าใช้งาน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</p:txBody>
      </p:sp>
      <p:sp>
        <p:nvSpPr>
          <p:cNvPr id="148" name="Slide Number Placeholder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2BDCDEE-C8A9-4143-BB87-1EE22EE6C5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8386" y="1819495"/>
            <a:ext cx="3657600" cy="1188720"/>
          </a:xfrm>
        </p:spPr>
        <p:txBody>
          <a:bodyPr/>
          <a:lstStyle/>
          <a:p>
            <a:r>
              <a:rPr lang="th-TH" sz="1800" dirty="0">
                <a:effectLst/>
                <a:latin typeface="TH Sarabun New" panose="020B0500040200020003" pitchFamily="34" charset="-34"/>
                <a:ea typeface="Calibri" panose="020F0502020204030204" pitchFamily="34" charset="0"/>
                <a:cs typeface="TH Sarabun New" panose="020B0500040200020003" pitchFamily="34" charset="-34"/>
              </a:rPr>
              <a:t>-    เก็บช่วงเวลาที่อาหารได้ให้ไป</a:t>
            </a:r>
            <a:endParaRPr lang="en-US" sz="1800" dirty="0">
              <a:effectLst/>
              <a:latin typeface="TH Sarabun New" panose="020B0500040200020003" pitchFamily="34" charset="-34"/>
              <a:ea typeface="Calibri" panose="020F0502020204030204" pitchFamily="34" charset="0"/>
              <a:cs typeface="TH Sarabun New" panose="020B0500040200020003" pitchFamily="34" charset="-34"/>
            </a:endParaRPr>
          </a:p>
          <a:p>
            <a:endParaRPr lang="en-US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672584"/>
            <a:ext cx="10515600" cy="1299411"/>
          </a:xfrm>
        </p:spPr>
        <p:txBody>
          <a:bodyPr/>
          <a:lstStyle/>
          <a:p>
            <a:r>
              <a:rPr lang="en-US" dirty="0"/>
              <a:t>Software database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215" y="147521"/>
            <a:ext cx="9787570" cy="948489"/>
          </a:xfrm>
        </p:spPr>
        <p:txBody>
          <a:bodyPr/>
          <a:lstStyle/>
          <a:p>
            <a:r>
              <a:rPr lang="en-US" dirty="0"/>
              <a:t>Software database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E114A7-DC0A-4A72-830D-FAA9026E9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3FB515E-D471-40B3-9B12-C08440EE73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825" y="1757778"/>
            <a:ext cx="4442779" cy="249906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122BF87-737E-4BBC-B1E7-7C8271FDC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3398" y="1432178"/>
            <a:ext cx="4114800" cy="2294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743" y="2394840"/>
            <a:ext cx="4306824" cy="132556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Architecture pitch deck</Template>
  <TotalTime>28</TotalTime>
  <Words>76</Words>
  <Application>Microsoft Office PowerPoint</Application>
  <PresentationFormat>Widescreen</PresentationFormat>
  <Paragraphs>23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 Next LT Pro Light</vt:lpstr>
      <vt:lpstr>Calibri</vt:lpstr>
      <vt:lpstr>Posterama</vt:lpstr>
      <vt:lpstr>TH Sarabun New</vt:lpstr>
      <vt:lpstr>Office Theme</vt:lpstr>
      <vt:lpstr>Database</vt:lpstr>
      <vt:lpstr>ข้อมูลที่จะใส่มีอะไรบ้าง</vt:lpstr>
      <vt:lpstr>Software database</vt:lpstr>
      <vt:lpstr>Software database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</dc:title>
  <dc:creator>รัชชานนท์ จั่นกัน</dc:creator>
  <cp:lastModifiedBy>รัชชานนท์ จั่นกัน</cp:lastModifiedBy>
  <cp:revision>5</cp:revision>
  <dcterms:created xsi:type="dcterms:W3CDTF">2021-09-14T14:10:13Z</dcterms:created>
  <dcterms:modified xsi:type="dcterms:W3CDTF">2021-09-14T14:43:10Z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